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6" autoAdjust="0"/>
    <p:restoredTop sz="96017" autoAdjust="0"/>
  </p:normalViewPr>
  <p:slideViewPr>
    <p:cSldViewPr snapToObjects="1">
      <p:cViewPr>
        <p:scale>
          <a:sx n="150" d="100"/>
          <a:sy n="150" d="100"/>
        </p:scale>
        <p:origin x="2707" y="109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a:t>
            </a:r>
            <a:r>
              <a:rPr lang="en-US"/>
              <a:t>button provided by the browser. </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28.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2"/>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3"/>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4"/>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21954</TotalTime>
  <Words>2983</Words>
  <Application>Microsoft Office PowerPoint</Application>
  <PresentationFormat>Custom</PresentationFormat>
  <Paragraphs>785</Paragraphs>
  <Slides>64</Slides>
  <Notes>29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711</cp:revision>
  <cp:lastPrinted>2013-06-08T11:22:51Z</cp:lastPrinted>
  <dcterms:created xsi:type="dcterms:W3CDTF">2019-12-03T10:53:56Z</dcterms:created>
  <dcterms:modified xsi:type="dcterms:W3CDTF">2021-06-15T08:19:45Z</dcterms:modified>
</cp:coreProperties>
</file>